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"/>
  </p:notesMasterIdLst>
  <p:sldIdLst>
    <p:sldId id="260" r:id="rId2"/>
    <p:sldId id="262" r:id="rId3"/>
    <p:sldId id="270" r:id="rId4"/>
    <p:sldId id="264" r:id="rId5"/>
    <p:sldId id="263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53C15-2461-4887-95A7-2C4AF9EA838E}" v="48" dt="2022-09-05T10:13:56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9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O VLADIĆ" userId="1c1dde17-a2f3-48ca-a904-46cf065694d3" providerId="ADAL" clId="{69B53C15-2461-4887-95A7-2C4AF9EA838E}"/>
    <pc:docChg chg="undo custSel addSld modSld sldOrd">
      <pc:chgData name="MARKO VLADIĆ" userId="1c1dde17-a2f3-48ca-a904-46cf065694d3" providerId="ADAL" clId="{69B53C15-2461-4887-95A7-2C4AF9EA838E}" dt="2022-09-05T10:13:56.568" v="1488"/>
      <pc:docMkLst>
        <pc:docMk/>
      </pc:docMkLst>
      <pc:sldChg chg="modSp mod">
        <pc:chgData name="MARKO VLADIĆ" userId="1c1dde17-a2f3-48ca-a904-46cf065694d3" providerId="ADAL" clId="{69B53C15-2461-4887-95A7-2C4AF9EA838E}" dt="2022-09-05T05:11:32.352" v="21" actId="20577"/>
        <pc:sldMkLst>
          <pc:docMk/>
          <pc:sldMk cId="2629853218" sldId="260"/>
        </pc:sldMkLst>
        <pc:spChg chg="mod">
          <ac:chgData name="MARKO VLADIĆ" userId="1c1dde17-a2f3-48ca-a904-46cf065694d3" providerId="ADAL" clId="{69B53C15-2461-4887-95A7-2C4AF9EA838E}" dt="2022-09-05T05:11:32.352" v="21" actId="20577"/>
          <ac:spMkLst>
            <pc:docMk/>
            <pc:sldMk cId="2629853218" sldId="260"/>
            <ac:spMk id="2" creationId="{923DA7CB-9939-0242-AD2D-4B922B7D6E26}"/>
          </ac:spMkLst>
        </pc:spChg>
      </pc:sldChg>
      <pc:sldChg chg="addSp modSp mod">
        <pc:chgData name="MARKO VLADIĆ" userId="1c1dde17-a2f3-48ca-a904-46cf065694d3" providerId="ADAL" clId="{69B53C15-2461-4887-95A7-2C4AF9EA838E}" dt="2022-09-05T05:56:11.211" v="114" actId="20577"/>
        <pc:sldMkLst>
          <pc:docMk/>
          <pc:sldMk cId="2108639493" sldId="262"/>
        </pc:sldMkLst>
        <pc:spChg chg="mod">
          <ac:chgData name="MARKO VLADIĆ" userId="1c1dde17-a2f3-48ca-a904-46cf065694d3" providerId="ADAL" clId="{69B53C15-2461-4887-95A7-2C4AF9EA838E}" dt="2022-09-05T05:56:11.211" v="114" actId="20577"/>
          <ac:spMkLst>
            <pc:docMk/>
            <pc:sldMk cId="2108639493" sldId="262"/>
            <ac:spMk id="2" creationId="{1F6BC504-8EB8-356B-03A5-39CE77C9B5D7}"/>
          </ac:spMkLst>
        </pc:spChg>
        <pc:spChg chg="mod">
          <ac:chgData name="MARKO VLADIĆ" userId="1c1dde17-a2f3-48ca-a904-46cf065694d3" providerId="ADAL" clId="{69B53C15-2461-4887-95A7-2C4AF9EA838E}" dt="2022-09-05T05:49:41.761" v="26" actId="20577"/>
          <ac:spMkLst>
            <pc:docMk/>
            <pc:sldMk cId="2108639493" sldId="262"/>
            <ac:spMk id="3" creationId="{5F8AF8DB-B853-0384-F604-400D985307D3}"/>
          </ac:spMkLst>
        </pc:spChg>
        <pc:spChg chg="add mod">
          <ac:chgData name="MARKO VLADIĆ" userId="1c1dde17-a2f3-48ca-a904-46cf065694d3" providerId="ADAL" clId="{69B53C15-2461-4887-95A7-2C4AF9EA838E}" dt="2022-09-05T05:54:59.511" v="102" actId="1076"/>
          <ac:spMkLst>
            <pc:docMk/>
            <pc:sldMk cId="2108639493" sldId="262"/>
            <ac:spMk id="5" creationId="{684752B5-A93B-82BC-73C1-16F2F7E02DF2}"/>
          </ac:spMkLst>
        </pc:spChg>
      </pc:sldChg>
      <pc:sldChg chg="addSp delSp modSp new mod modAnim modNotesTx">
        <pc:chgData name="MARKO VLADIĆ" userId="1c1dde17-a2f3-48ca-a904-46cf065694d3" providerId="ADAL" clId="{69B53C15-2461-4887-95A7-2C4AF9EA838E}" dt="2022-09-05T06:24:58.511" v="347" actId="20577"/>
        <pc:sldMkLst>
          <pc:docMk/>
          <pc:sldMk cId="235159532" sldId="263"/>
        </pc:sldMkLst>
        <pc:spChg chg="del">
          <ac:chgData name="MARKO VLADIĆ" userId="1c1dde17-a2f3-48ca-a904-46cf065694d3" providerId="ADAL" clId="{69B53C15-2461-4887-95A7-2C4AF9EA838E}" dt="2022-09-05T05:59:30.372" v="165" actId="478"/>
          <ac:spMkLst>
            <pc:docMk/>
            <pc:sldMk cId="235159532" sldId="263"/>
            <ac:spMk id="2" creationId="{2995B5D1-7688-A805-8CAD-12338829B4AB}"/>
          </ac:spMkLst>
        </pc:spChg>
        <pc:spChg chg="mod">
          <ac:chgData name="MARKO VLADIĆ" userId="1c1dde17-a2f3-48ca-a904-46cf065694d3" providerId="ADAL" clId="{69B53C15-2461-4887-95A7-2C4AF9EA838E}" dt="2022-09-05T05:59:24.998" v="164" actId="1076"/>
          <ac:spMkLst>
            <pc:docMk/>
            <pc:sldMk cId="235159532" sldId="263"/>
            <ac:spMk id="3" creationId="{8707CF30-CC69-66C7-084B-602589506B47}"/>
          </ac:spMkLst>
        </pc:spChg>
        <pc:spChg chg="add mod">
          <ac:chgData name="MARKO VLADIĆ" userId="1c1dde17-a2f3-48ca-a904-46cf065694d3" providerId="ADAL" clId="{69B53C15-2461-4887-95A7-2C4AF9EA838E}" dt="2022-09-05T05:58:51.805" v="120" actId="1076"/>
          <ac:spMkLst>
            <pc:docMk/>
            <pc:sldMk cId="235159532" sldId="263"/>
            <ac:spMk id="5" creationId="{914F4D0E-1DFC-FC1F-CE95-57744601E3AF}"/>
          </ac:spMkLst>
        </pc:spChg>
        <pc:graphicFrameChg chg="add mod modGraphic">
          <ac:chgData name="MARKO VLADIĆ" userId="1c1dde17-a2f3-48ca-a904-46cf065694d3" providerId="ADAL" clId="{69B53C15-2461-4887-95A7-2C4AF9EA838E}" dt="2022-09-05T06:05:19.109" v="195" actId="1076"/>
          <ac:graphicFrameMkLst>
            <pc:docMk/>
            <pc:sldMk cId="235159532" sldId="263"/>
            <ac:graphicFrameMk id="6" creationId="{A993DD53-7FBA-1175-D0C2-66F50A64AEB5}"/>
          </ac:graphicFrameMkLst>
        </pc:graphicFrameChg>
        <pc:picChg chg="add mod">
          <ac:chgData name="MARKO VLADIĆ" userId="1c1dde17-a2f3-48ca-a904-46cf065694d3" providerId="ADAL" clId="{69B53C15-2461-4887-95A7-2C4AF9EA838E}" dt="2022-09-05T06:04:22.556" v="192" actId="1076"/>
          <ac:picMkLst>
            <pc:docMk/>
            <pc:sldMk cId="235159532" sldId="263"/>
            <ac:picMk id="8" creationId="{1D31843F-D2EA-4CEF-0143-B0144DE34CF5}"/>
          </ac:picMkLst>
        </pc:picChg>
      </pc:sldChg>
      <pc:sldChg chg="addSp delSp modSp new mod modAnim">
        <pc:chgData name="MARKO VLADIĆ" userId="1c1dde17-a2f3-48ca-a904-46cf065694d3" providerId="ADAL" clId="{69B53C15-2461-4887-95A7-2C4AF9EA838E}" dt="2022-09-05T10:13:56.568" v="1488"/>
        <pc:sldMkLst>
          <pc:docMk/>
          <pc:sldMk cId="245063932" sldId="264"/>
        </pc:sldMkLst>
        <pc:spChg chg="add del mod">
          <ac:chgData name="MARKO VLADIĆ" userId="1c1dde17-a2f3-48ca-a904-46cf065694d3" providerId="ADAL" clId="{69B53C15-2461-4887-95A7-2C4AF9EA838E}" dt="2022-09-05T06:32:36.244" v="725" actId="114"/>
          <ac:spMkLst>
            <pc:docMk/>
            <pc:sldMk cId="245063932" sldId="264"/>
            <ac:spMk id="2" creationId="{2C7A7F43-A4D8-03DE-7A79-71187F5B0931}"/>
          </ac:spMkLst>
        </pc:spChg>
        <pc:spChg chg="mod">
          <ac:chgData name="MARKO VLADIĆ" userId="1c1dde17-a2f3-48ca-a904-46cf065694d3" providerId="ADAL" clId="{69B53C15-2461-4887-95A7-2C4AF9EA838E}" dt="2022-09-05T06:30:59.253" v="568" actId="1076"/>
          <ac:spMkLst>
            <pc:docMk/>
            <pc:sldMk cId="245063932" sldId="264"/>
            <ac:spMk id="3" creationId="{B705917D-3608-9E9C-217E-BB1F265C1367}"/>
          </ac:spMkLst>
        </pc:spChg>
        <pc:spChg chg="add mod">
          <ac:chgData name="MARKO VLADIĆ" userId="1c1dde17-a2f3-48ca-a904-46cf065694d3" providerId="ADAL" clId="{69B53C15-2461-4887-95A7-2C4AF9EA838E}" dt="2022-09-05T06:38:01.888" v="734" actId="208"/>
          <ac:spMkLst>
            <pc:docMk/>
            <pc:sldMk cId="245063932" sldId="264"/>
            <ac:spMk id="10" creationId="{A1E521C8-2DF7-3AEF-766E-39D66EB960E2}"/>
          </ac:spMkLst>
        </pc:spChg>
        <pc:picChg chg="add del mod">
          <ac:chgData name="MARKO VLADIĆ" userId="1c1dde17-a2f3-48ca-a904-46cf065694d3" providerId="ADAL" clId="{69B53C15-2461-4887-95A7-2C4AF9EA838E}" dt="2022-09-05T06:28:15.515" v="404" actId="22"/>
          <ac:picMkLst>
            <pc:docMk/>
            <pc:sldMk cId="245063932" sldId="264"/>
            <ac:picMk id="5" creationId="{6BB1700B-2B85-1C00-C1CD-0A8218E02DAE}"/>
          </ac:picMkLst>
        </pc:picChg>
        <pc:picChg chg="add mod">
          <ac:chgData name="MARKO VLADIĆ" userId="1c1dde17-a2f3-48ca-a904-46cf065694d3" providerId="ADAL" clId="{69B53C15-2461-4887-95A7-2C4AF9EA838E}" dt="2022-09-05T06:28:26.227" v="412" actId="1076"/>
          <ac:picMkLst>
            <pc:docMk/>
            <pc:sldMk cId="245063932" sldId="264"/>
            <ac:picMk id="7" creationId="{12FC3EEF-7CE1-6032-AB05-5DF84A679214}"/>
          </ac:picMkLst>
        </pc:picChg>
        <pc:picChg chg="add mod">
          <ac:chgData name="MARKO VLADIĆ" userId="1c1dde17-a2f3-48ca-a904-46cf065694d3" providerId="ADAL" clId="{69B53C15-2461-4887-95A7-2C4AF9EA838E}" dt="2022-09-05T06:37:40.992" v="729" actId="1076"/>
          <ac:picMkLst>
            <pc:docMk/>
            <pc:sldMk cId="245063932" sldId="264"/>
            <ac:picMk id="9" creationId="{BCDBBCF8-917F-B185-4C94-AA1E70F6DA2D}"/>
          </ac:picMkLst>
        </pc:picChg>
      </pc:sldChg>
      <pc:sldChg chg="addSp delSp modSp new mod setBg">
        <pc:chgData name="MARKO VLADIĆ" userId="1c1dde17-a2f3-48ca-a904-46cf065694d3" providerId="ADAL" clId="{69B53C15-2461-4887-95A7-2C4AF9EA838E}" dt="2022-09-05T06:26:27.636" v="394" actId="1076"/>
        <pc:sldMkLst>
          <pc:docMk/>
          <pc:sldMk cId="3975425006" sldId="265"/>
        </pc:sldMkLst>
        <pc:spChg chg="del">
          <ac:chgData name="MARKO VLADIĆ" userId="1c1dde17-a2f3-48ca-a904-46cf065694d3" providerId="ADAL" clId="{69B53C15-2461-4887-95A7-2C4AF9EA838E}" dt="2022-09-05T06:25:39.071" v="388" actId="478"/>
          <ac:spMkLst>
            <pc:docMk/>
            <pc:sldMk cId="3975425006" sldId="265"/>
            <ac:spMk id="2" creationId="{0240173A-0C57-99AF-794F-19145CE6DFAC}"/>
          </ac:spMkLst>
        </pc:spChg>
        <pc:spChg chg="mod">
          <ac:chgData name="MARKO VLADIĆ" userId="1c1dde17-a2f3-48ca-a904-46cf065694d3" providerId="ADAL" clId="{69B53C15-2461-4887-95A7-2C4AF9EA838E}" dt="2022-09-05T06:26:22.794" v="391" actId="26606"/>
          <ac:spMkLst>
            <pc:docMk/>
            <pc:sldMk cId="3975425006" sldId="265"/>
            <ac:spMk id="3" creationId="{E1159F1D-0402-DE5D-7DB7-65C21D6E088E}"/>
          </ac:spMkLst>
        </pc:spChg>
        <pc:spChg chg="add">
          <ac:chgData name="MARKO VLADIĆ" userId="1c1dde17-a2f3-48ca-a904-46cf065694d3" providerId="ADAL" clId="{69B53C15-2461-4887-95A7-2C4AF9EA838E}" dt="2022-09-05T06:26:22.794" v="391" actId="26606"/>
          <ac:spMkLst>
            <pc:docMk/>
            <pc:sldMk cId="3975425006" sldId="265"/>
            <ac:spMk id="10" creationId="{D4771268-CB57-404A-9271-370EB28F6090}"/>
          </ac:spMkLst>
        </pc:spChg>
        <pc:picChg chg="add mod">
          <ac:chgData name="MARKO VLADIĆ" userId="1c1dde17-a2f3-48ca-a904-46cf065694d3" providerId="ADAL" clId="{69B53C15-2461-4887-95A7-2C4AF9EA838E}" dt="2022-09-05T06:26:27.636" v="394" actId="1076"/>
          <ac:picMkLst>
            <pc:docMk/>
            <pc:sldMk cId="3975425006" sldId="265"/>
            <ac:picMk id="5" creationId="{81D7C81E-EE8F-F8BE-6551-B467B4FBE400}"/>
          </ac:picMkLst>
        </pc:picChg>
      </pc:sldChg>
      <pc:sldChg chg="addSp delSp modSp new mod">
        <pc:chgData name="MARKO VLADIĆ" userId="1c1dde17-a2f3-48ca-a904-46cf065694d3" providerId="ADAL" clId="{69B53C15-2461-4887-95A7-2C4AF9EA838E}" dt="2022-09-05T07:01:53.004" v="838" actId="1076"/>
        <pc:sldMkLst>
          <pc:docMk/>
          <pc:sldMk cId="1190736237" sldId="266"/>
        </pc:sldMkLst>
        <pc:spChg chg="del">
          <ac:chgData name="MARKO VLADIĆ" userId="1c1dde17-a2f3-48ca-a904-46cf065694d3" providerId="ADAL" clId="{69B53C15-2461-4887-95A7-2C4AF9EA838E}" dt="2022-09-05T06:39:52.381" v="765" actId="478"/>
          <ac:spMkLst>
            <pc:docMk/>
            <pc:sldMk cId="1190736237" sldId="266"/>
            <ac:spMk id="2" creationId="{2C41D5C6-6BB9-EB27-B79C-6B8613C8D733}"/>
          </ac:spMkLst>
        </pc:spChg>
        <pc:spChg chg="mod">
          <ac:chgData name="MARKO VLADIĆ" userId="1c1dde17-a2f3-48ca-a904-46cf065694d3" providerId="ADAL" clId="{69B53C15-2461-4887-95A7-2C4AF9EA838E}" dt="2022-09-05T06:57:59.638" v="831" actId="1076"/>
          <ac:spMkLst>
            <pc:docMk/>
            <pc:sldMk cId="1190736237" sldId="266"/>
            <ac:spMk id="3" creationId="{98E8DC7C-884E-5703-C325-375C2B1CE394}"/>
          </ac:spMkLst>
        </pc:spChg>
        <pc:spChg chg="add mod">
          <ac:chgData name="MARKO VLADIĆ" userId="1c1dde17-a2f3-48ca-a904-46cf065694d3" providerId="ADAL" clId="{69B53C15-2461-4887-95A7-2C4AF9EA838E}" dt="2022-09-05T07:01:53.004" v="838" actId="1076"/>
          <ac:spMkLst>
            <pc:docMk/>
            <pc:sldMk cId="1190736237" sldId="266"/>
            <ac:spMk id="7" creationId="{3053441D-060E-8C88-679B-AEE6A7F1CAFE}"/>
          </ac:spMkLst>
        </pc:spChg>
        <pc:picChg chg="add mod">
          <ac:chgData name="MARKO VLADIĆ" userId="1c1dde17-a2f3-48ca-a904-46cf065694d3" providerId="ADAL" clId="{69B53C15-2461-4887-95A7-2C4AF9EA838E}" dt="2022-09-05T06:54:48.038" v="775" actId="1076"/>
          <ac:picMkLst>
            <pc:docMk/>
            <pc:sldMk cId="1190736237" sldId="266"/>
            <ac:picMk id="5" creationId="{37831944-2BA0-E23F-7FA9-011B6887E025}"/>
          </ac:picMkLst>
        </pc:picChg>
      </pc:sldChg>
      <pc:sldChg chg="modSp new mod">
        <pc:chgData name="MARKO VLADIĆ" userId="1c1dde17-a2f3-48ca-a904-46cf065694d3" providerId="ADAL" clId="{69B53C15-2461-4887-95A7-2C4AF9EA838E}" dt="2022-09-05T07:22:21.397" v="1235" actId="20577"/>
        <pc:sldMkLst>
          <pc:docMk/>
          <pc:sldMk cId="3594067038" sldId="267"/>
        </pc:sldMkLst>
        <pc:spChg chg="mod">
          <ac:chgData name="MARKO VLADIĆ" userId="1c1dde17-a2f3-48ca-a904-46cf065694d3" providerId="ADAL" clId="{69B53C15-2461-4887-95A7-2C4AF9EA838E}" dt="2022-09-05T07:22:21.397" v="1235" actId="20577"/>
          <ac:spMkLst>
            <pc:docMk/>
            <pc:sldMk cId="3594067038" sldId="267"/>
            <ac:spMk id="2" creationId="{4736A2F5-453B-68B2-124C-5396BA5EC8FA}"/>
          </ac:spMkLst>
        </pc:spChg>
        <pc:spChg chg="mod">
          <ac:chgData name="MARKO VLADIĆ" userId="1c1dde17-a2f3-48ca-a904-46cf065694d3" providerId="ADAL" clId="{69B53C15-2461-4887-95A7-2C4AF9EA838E}" dt="2022-09-05T07:06:19.578" v="1045" actId="20577"/>
          <ac:spMkLst>
            <pc:docMk/>
            <pc:sldMk cId="3594067038" sldId="267"/>
            <ac:spMk id="3" creationId="{8EF34890-4200-0489-59DE-5B41039D123C}"/>
          </ac:spMkLst>
        </pc:spChg>
      </pc:sldChg>
      <pc:sldChg chg="addSp delSp modSp new mod">
        <pc:chgData name="MARKO VLADIĆ" userId="1c1dde17-a2f3-48ca-a904-46cf065694d3" providerId="ADAL" clId="{69B53C15-2461-4887-95A7-2C4AF9EA838E}" dt="2022-09-05T07:09:12.588" v="1097" actId="14100"/>
        <pc:sldMkLst>
          <pc:docMk/>
          <pc:sldMk cId="2517890204" sldId="268"/>
        </pc:sldMkLst>
        <pc:spChg chg="del">
          <ac:chgData name="MARKO VLADIĆ" userId="1c1dde17-a2f3-48ca-a904-46cf065694d3" providerId="ADAL" clId="{69B53C15-2461-4887-95A7-2C4AF9EA838E}" dt="2022-09-05T07:07:56.939" v="1086" actId="478"/>
          <ac:spMkLst>
            <pc:docMk/>
            <pc:sldMk cId="2517890204" sldId="268"/>
            <ac:spMk id="2" creationId="{DC8C26FA-C2EF-688F-E8DB-85DE535B1122}"/>
          </ac:spMkLst>
        </pc:spChg>
        <pc:spChg chg="mod">
          <ac:chgData name="MARKO VLADIĆ" userId="1c1dde17-a2f3-48ca-a904-46cf065694d3" providerId="ADAL" clId="{69B53C15-2461-4887-95A7-2C4AF9EA838E}" dt="2022-09-05T07:08:37.848" v="1092" actId="1076"/>
          <ac:spMkLst>
            <pc:docMk/>
            <pc:sldMk cId="2517890204" sldId="268"/>
            <ac:spMk id="3" creationId="{2C1EEB2D-6B8D-27BF-F630-9036BA1ECC43}"/>
          </ac:spMkLst>
        </pc:spChg>
        <pc:picChg chg="add del mod">
          <ac:chgData name="MARKO VLADIĆ" userId="1c1dde17-a2f3-48ca-a904-46cf065694d3" providerId="ADAL" clId="{69B53C15-2461-4887-95A7-2C4AF9EA838E}" dt="2022-09-05T07:08:45.158" v="1094" actId="478"/>
          <ac:picMkLst>
            <pc:docMk/>
            <pc:sldMk cId="2517890204" sldId="268"/>
            <ac:picMk id="5" creationId="{BE623DE4-A8B3-1B52-C067-9A768777D736}"/>
          </ac:picMkLst>
        </pc:picChg>
        <pc:picChg chg="add mod">
          <ac:chgData name="MARKO VLADIĆ" userId="1c1dde17-a2f3-48ca-a904-46cf065694d3" providerId="ADAL" clId="{69B53C15-2461-4887-95A7-2C4AF9EA838E}" dt="2022-09-05T07:09:12.588" v="1097" actId="14100"/>
          <ac:picMkLst>
            <pc:docMk/>
            <pc:sldMk cId="2517890204" sldId="268"/>
            <ac:picMk id="7" creationId="{B0C2AE2F-D201-5EB7-1DB2-93FC5113ACEC}"/>
          </ac:picMkLst>
        </pc:picChg>
      </pc:sldChg>
      <pc:sldChg chg="addSp delSp modSp new mod modAnim">
        <pc:chgData name="MARKO VLADIĆ" userId="1c1dde17-a2f3-48ca-a904-46cf065694d3" providerId="ADAL" clId="{69B53C15-2461-4887-95A7-2C4AF9EA838E}" dt="2022-09-05T07:30:18.922" v="1269" actId="1076"/>
        <pc:sldMkLst>
          <pc:docMk/>
          <pc:sldMk cId="76814050" sldId="269"/>
        </pc:sldMkLst>
        <pc:spChg chg="del">
          <ac:chgData name="MARKO VLADIĆ" userId="1c1dde17-a2f3-48ca-a904-46cf065694d3" providerId="ADAL" clId="{69B53C15-2461-4887-95A7-2C4AF9EA838E}" dt="2022-09-05T07:24:53.008" v="1236" actId="478"/>
          <ac:spMkLst>
            <pc:docMk/>
            <pc:sldMk cId="76814050" sldId="269"/>
            <ac:spMk id="2" creationId="{7237569A-F1CD-85E1-0561-99A543D3E7A2}"/>
          </ac:spMkLst>
        </pc:spChg>
        <pc:spChg chg="mod">
          <ac:chgData name="MARKO VLADIĆ" userId="1c1dde17-a2f3-48ca-a904-46cf065694d3" providerId="ADAL" clId="{69B53C15-2461-4887-95A7-2C4AF9EA838E}" dt="2022-09-05T07:25:03.687" v="1251" actId="20577"/>
          <ac:spMkLst>
            <pc:docMk/>
            <pc:sldMk cId="76814050" sldId="269"/>
            <ac:spMk id="3" creationId="{57517993-FF34-C8DA-E2C8-42A44C031E40}"/>
          </ac:spMkLst>
        </pc:spChg>
        <pc:spChg chg="add mod">
          <ac:chgData name="MARKO VLADIĆ" userId="1c1dde17-a2f3-48ca-a904-46cf065694d3" providerId="ADAL" clId="{69B53C15-2461-4887-95A7-2C4AF9EA838E}" dt="2022-09-05T07:30:18.922" v="1269" actId="1076"/>
          <ac:spMkLst>
            <pc:docMk/>
            <pc:sldMk cId="76814050" sldId="269"/>
            <ac:spMk id="9" creationId="{45957BF6-DBB3-B8E1-15B2-3743DDD04122}"/>
          </ac:spMkLst>
        </pc:spChg>
        <pc:spChg chg="add mod">
          <ac:chgData name="MARKO VLADIĆ" userId="1c1dde17-a2f3-48ca-a904-46cf065694d3" providerId="ADAL" clId="{69B53C15-2461-4887-95A7-2C4AF9EA838E}" dt="2022-09-05T07:30:15.931" v="1268" actId="14100"/>
          <ac:spMkLst>
            <pc:docMk/>
            <pc:sldMk cId="76814050" sldId="269"/>
            <ac:spMk id="11" creationId="{F0CF9A49-D796-7F4D-0E3B-3D5DED8CDC34}"/>
          </ac:spMkLst>
        </pc:spChg>
        <pc:picChg chg="add mod">
          <ac:chgData name="MARKO VLADIĆ" userId="1c1dde17-a2f3-48ca-a904-46cf065694d3" providerId="ADAL" clId="{69B53C15-2461-4887-95A7-2C4AF9EA838E}" dt="2022-09-05T07:24:58.168" v="1240" actId="1076"/>
          <ac:picMkLst>
            <pc:docMk/>
            <pc:sldMk cId="76814050" sldId="269"/>
            <ac:picMk id="5" creationId="{B2144CDC-D8FD-249E-4CFF-BDF25B067E84}"/>
          </ac:picMkLst>
        </pc:picChg>
        <pc:picChg chg="add mod">
          <ac:chgData name="MARKO VLADIĆ" userId="1c1dde17-a2f3-48ca-a904-46cf065694d3" providerId="ADAL" clId="{69B53C15-2461-4887-95A7-2C4AF9EA838E}" dt="2022-09-05T07:25:51.789" v="1257" actId="14100"/>
          <ac:picMkLst>
            <pc:docMk/>
            <pc:sldMk cId="76814050" sldId="269"/>
            <ac:picMk id="7" creationId="{00C5579E-24B7-85F5-FF7F-9E39EF53A5A5}"/>
          </ac:picMkLst>
        </pc:picChg>
      </pc:sldChg>
      <pc:sldChg chg="addSp delSp modSp new mod ord modAnim">
        <pc:chgData name="MARKO VLADIĆ" userId="1c1dde17-a2f3-48ca-a904-46cf065694d3" providerId="ADAL" clId="{69B53C15-2461-4887-95A7-2C4AF9EA838E}" dt="2022-09-05T07:44:58.234" v="1486"/>
        <pc:sldMkLst>
          <pc:docMk/>
          <pc:sldMk cId="152479349" sldId="270"/>
        </pc:sldMkLst>
        <pc:spChg chg="mod">
          <ac:chgData name="MARKO VLADIĆ" userId="1c1dde17-a2f3-48ca-a904-46cf065694d3" providerId="ADAL" clId="{69B53C15-2461-4887-95A7-2C4AF9EA838E}" dt="2022-09-05T07:39:17.262" v="1425" actId="20577"/>
          <ac:spMkLst>
            <pc:docMk/>
            <pc:sldMk cId="152479349" sldId="270"/>
            <ac:spMk id="2" creationId="{B09A148E-A231-1756-9006-9D80544326FC}"/>
          </ac:spMkLst>
        </pc:spChg>
        <pc:spChg chg="del">
          <ac:chgData name="MARKO VLADIĆ" userId="1c1dde17-a2f3-48ca-a904-46cf065694d3" providerId="ADAL" clId="{69B53C15-2461-4887-95A7-2C4AF9EA838E}" dt="2022-09-05T07:31:09.061" v="1271" actId="478"/>
          <ac:spMkLst>
            <pc:docMk/>
            <pc:sldMk cId="152479349" sldId="270"/>
            <ac:spMk id="3" creationId="{6E202079-AECF-FD85-D85F-A3AE71CB63DC}"/>
          </ac:spMkLst>
        </pc:spChg>
        <pc:spChg chg="add mod">
          <ac:chgData name="MARKO VLADIĆ" userId="1c1dde17-a2f3-48ca-a904-46cf065694d3" providerId="ADAL" clId="{69B53C15-2461-4887-95A7-2C4AF9EA838E}" dt="2022-09-05T07:39:58.151" v="1437" actId="20577"/>
          <ac:spMkLst>
            <pc:docMk/>
            <pc:sldMk cId="152479349" sldId="270"/>
            <ac:spMk id="4" creationId="{B9642DB2-6C87-7C1E-2082-5806E2F082E0}"/>
          </ac:spMkLst>
        </pc:spChg>
        <pc:spChg chg="add mod">
          <ac:chgData name="MARKO VLADIĆ" userId="1c1dde17-a2f3-48ca-a904-46cf065694d3" providerId="ADAL" clId="{69B53C15-2461-4887-95A7-2C4AF9EA838E}" dt="2022-09-05T07:40:35.371" v="1450" actId="207"/>
          <ac:spMkLst>
            <pc:docMk/>
            <pc:sldMk cId="152479349" sldId="270"/>
            <ac:spMk id="5" creationId="{E4C85B42-283D-FFA5-E090-9591A70074A2}"/>
          </ac:spMkLst>
        </pc:spChg>
        <pc:spChg chg="add del mod">
          <ac:chgData name="MARKO VLADIĆ" userId="1c1dde17-a2f3-48ca-a904-46cf065694d3" providerId="ADAL" clId="{69B53C15-2461-4887-95A7-2C4AF9EA838E}" dt="2022-09-05T07:41:35.912" v="1457" actId="478"/>
          <ac:spMkLst>
            <pc:docMk/>
            <pc:sldMk cId="152479349" sldId="270"/>
            <ac:spMk id="9" creationId="{B4A2A0A5-6D40-4FAF-424E-ACF3373928D2}"/>
          </ac:spMkLst>
        </pc:spChg>
        <pc:spChg chg="add del mod">
          <ac:chgData name="MARKO VLADIĆ" userId="1c1dde17-a2f3-48ca-a904-46cf065694d3" providerId="ADAL" clId="{69B53C15-2461-4887-95A7-2C4AF9EA838E}" dt="2022-09-05T07:43:14.862" v="1479" actId="1076"/>
          <ac:spMkLst>
            <pc:docMk/>
            <pc:sldMk cId="152479349" sldId="270"/>
            <ac:spMk id="10" creationId="{D946CFAE-4F83-F137-1CB3-D5171D8A3236}"/>
          </ac:spMkLst>
        </pc:spChg>
        <pc:spChg chg="add del mod">
          <ac:chgData name="MARKO VLADIĆ" userId="1c1dde17-a2f3-48ca-a904-46cf065694d3" providerId="ADAL" clId="{69B53C15-2461-4887-95A7-2C4AF9EA838E}" dt="2022-09-05T07:42:17.056" v="1469" actId="478"/>
          <ac:spMkLst>
            <pc:docMk/>
            <pc:sldMk cId="152479349" sldId="270"/>
            <ac:spMk id="11" creationId="{C3E3A7D2-D3C6-3918-BBD0-C7CE1BE6F76A}"/>
          </ac:spMkLst>
        </pc:spChg>
        <pc:spChg chg="add mod">
          <ac:chgData name="MARKO VLADIĆ" userId="1c1dde17-a2f3-48ca-a904-46cf065694d3" providerId="ADAL" clId="{69B53C15-2461-4887-95A7-2C4AF9EA838E}" dt="2022-09-05T07:43:21.961" v="1482" actId="14100"/>
          <ac:spMkLst>
            <pc:docMk/>
            <pc:sldMk cId="152479349" sldId="270"/>
            <ac:spMk id="12" creationId="{CA8F8BEB-6D40-D9E9-29C6-9722C5196924}"/>
          </ac:spMkLst>
        </pc:spChg>
        <pc:grpChg chg="del mod">
          <ac:chgData name="MARKO VLADIĆ" userId="1c1dde17-a2f3-48ca-a904-46cf065694d3" providerId="ADAL" clId="{69B53C15-2461-4887-95A7-2C4AF9EA838E}" dt="2022-09-05T07:41:28.591" v="1452" actId="27803"/>
          <ac:grpSpMkLst>
            <pc:docMk/>
            <pc:sldMk cId="152479349" sldId="270"/>
            <ac:grpSpMk id="8" creationId="{0D2AAF4F-015E-6373-27F0-40D9654640C5}"/>
          </ac:grpSpMkLst>
        </pc:grpChg>
        <pc:picChg chg="add del mod">
          <ac:chgData name="MARKO VLADIĆ" userId="1c1dde17-a2f3-48ca-a904-46cf065694d3" providerId="ADAL" clId="{69B53C15-2461-4887-95A7-2C4AF9EA838E}" dt="2022-09-05T07:41:28.591" v="1452" actId="27803"/>
          <ac:picMkLst>
            <pc:docMk/>
            <pc:sldMk cId="152479349" sldId="270"/>
            <ac:picMk id="7" creationId="{C8EE216E-3B32-7C64-0E5D-C2B59AC17B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A1586-4E3A-469C-9C9E-B66C4A72FEB7}" type="datetimeFigureOut">
              <a:rPr lang="hr-HR" smtClean="0"/>
              <a:t>5.9.2022.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770A7-E5A1-439F-AEAA-BF71250CBA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071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Objasniti učenicima gdje bi zrakoplov završio da nema rotacije Zemlje i što bi se dogodilo da zrakoplov samo stoji na mjestu u zraku.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70A7-E5A1-439F-AEAA-BF71250CBABB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084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70A7-E5A1-439F-AEAA-BF71250CBABB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521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7719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1727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8255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539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0312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0197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4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65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21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1026" name="Picture 2" descr="C:\Radni\Desktop\New folder\ppt-header-GEA-4-1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2192000" cy="1149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41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VW2xRR75lKE" TargetMode="External"/><Relationship Id="rId4" Type="http://schemas.openxmlformats.org/officeDocument/2006/relationships/hyperlink" Target="https://www.youtube.com/watch?v=cxrLRbkOwK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AGFC8-wn1g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PsLanVS1Q8" TargetMode="External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17/06/relationships/model3d" Target="../media/model3d1.glb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WgHmqv_-UbQ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Sunce, Zemlja i Mjesec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29853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7517993-FF34-C8DA-E2C8-42A44C031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Pomrčina Sunca i Mjeseca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2144CDC-D8FD-249E-4CFF-BDF25B067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83" y="2537790"/>
            <a:ext cx="7273943" cy="397731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0C5579E-24B7-85F5-FF7F-9E39EF53A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083" y="2537790"/>
            <a:ext cx="7273943" cy="3977311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45957BF6-DBB3-B8E1-15B2-3743DDD04122}"/>
              </a:ext>
            </a:extLst>
          </p:cNvPr>
          <p:cNvSpPr txBox="1"/>
          <p:nvPr/>
        </p:nvSpPr>
        <p:spPr>
          <a:xfrm>
            <a:off x="10162917" y="5771184"/>
            <a:ext cx="2250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4"/>
              </a:rPr>
              <a:t>Pomrčina Sunca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0CF9A49-D796-7F4D-0E3B-3D5DED8CDC34}"/>
              </a:ext>
            </a:extLst>
          </p:cNvPr>
          <p:cNvSpPr txBox="1"/>
          <p:nvPr/>
        </p:nvSpPr>
        <p:spPr>
          <a:xfrm>
            <a:off x="10162917" y="6140516"/>
            <a:ext cx="2029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5"/>
              </a:rPr>
              <a:t>Pomrčina Mjeseca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8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F6BC504-8EB8-356B-03A5-39CE77C9B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7240480" cy="3304640"/>
          </a:xfrm>
        </p:spPr>
        <p:txBody>
          <a:bodyPr/>
          <a:lstStyle/>
          <a:p>
            <a:r>
              <a:rPr lang="hr-HR" dirty="0"/>
              <a:t>99,86% mase Sunčevog sustava</a:t>
            </a:r>
          </a:p>
          <a:p>
            <a:r>
              <a:rPr lang="hr-HR" dirty="0"/>
              <a:t>svjetlost i toplina</a:t>
            </a:r>
          </a:p>
          <a:p>
            <a:r>
              <a:rPr lang="hr-HR" dirty="0"/>
              <a:t>fotosinteza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F8AF8DB-B853-0384-F604-400D9853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Sunce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84752B5-A93B-82BC-73C1-16F2F7E02DF2}"/>
              </a:ext>
            </a:extLst>
          </p:cNvPr>
          <p:cNvSpPr txBox="1"/>
          <p:nvPr/>
        </p:nvSpPr>
        <p:spPr>
          <a:xfrm>
            <a:off x="9488861" y="6275029"/>
            <a:ext cx="2826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2"/>
              </a:rPr>
              <a:t>Sunčeva energija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863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09A148E-A231-1756-9006-9D8054432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6233"/>
            <a:ext cx="10515600" cy="3304640"/>
          </a:xfrm>
        </p:spPr>
        <p:txBody>
          <a:bodyPr/>
          <a:lstStyle/>
          <a:p>
            <a:r>
              <a:rPr lang="hr-HR" dirty="0"/>
              <a:t>Let iz Zagreba za Toronto u Kanadi traje 9 sati i 20 minuta. Povratni let od Toronta do Zagreba traje 8 sati i 50 minuta. Koji je uzrok tome?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B9642DB2-6C87-7C1E-2082-5806E2F082E0}"/>
              </a:ext>
            </a:extLst>
          </p:cNvPr>
          <p:cNvSpPr/>
          <p:nvPr/>
        </p:nvSpPr>
        <p:spPr>
          <a:xfrm>
            <a:off x="461913" y="5297864"/>
            <a:ext cx="3770721" cy="4807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Toronto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E4C85B42-283D-FFA5-E090-9591A70074A2}"/>
              </a:ext>
            </a:extLst>
          </p:cNvPr>
          <p:cNvSpPr/>
          <p:nvPr/>
        </p:nvSpPr>
        <p:spPr>
          <a:xfrm>
            <a:off x="8334865" y="5297864"/>
            <a:ext cx="3770721" cy="480767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Zagreb</a:t>
            </a:r>
          </a:p>
        </p:txBody>
      </p:sp>
      <p:sp>
        <p:nvSpPr>
          <p:cNvPr id="10" name="Prostoručno: oblik 9">
            <a:extLst>
              <a:ext uri="{FF2B5EF4-FFF2-40B4-BE49-F238E27FC236}">
                <a16:creationId xmlns:a16="http://schemas.microsoft.com/office/drawing/2014/main" id="{D946CFAE-4F83-F137-1CB3-D5171D8A3236}"/>
              </a:ext>
            </a:extLst>
          </p:cNvPr>
          <p:cNvSpPr/>
          <p:nvPr/>
        </p:nvSpPr>
        <p:spPr>
          <a:xfrm rot="696335">
            <a:off x="2736038" y="4970060"/>
            <a:ext cx="776725" cy="252253"/>
          </a:xfrm>
          <a:custGeom>
            <a:avLst/>
            <a:gdLst>
              <a:gd name="connsiteX0" fmla="*/ 85041 w 776725"/>
              <a:gd name="connsiteY0" fmla="*/ 244643 h 252253"/>
              <a:gd name="connsiteX1" fmla="*/ 62181 w 776725"/>
              <a:gd name="connsiteY1" fmla="*/ 230356 h 252253"/>
              <a:gd name="connsiteX2" fmla="*/ 945 w 776725"/>
              <a:gd name="connsiteY2" fmla="*/ 126190 h 252253"/>
              <a:gd name="connsiteX3" fmla="*/ 3702 w 776725"/>
              <a:gd name="connsiteY3" fmla="*/ 116261 h 252253"/>
              <a:gd name="connsiteX4" fmla="*/ 5783 w 776725"/>
              <a:gd name="connsiteY4" fmla="*/ 115475 h 252253"/>
              <a:gd name="connsiteX5" fmla="*/ 28282 w 776725"/>
              <a:gd name="connsiteY5" fmla="*/ 110712 h 252253"/>
              <a:gd name="connsiteX6" fmla="*/ 46998 w 776725"/>
              <a:gd name="connsiteY6" fmla="*/ 115475 h 252253"/>
              <a:gd name="connsiteX7" fmla="*/ 129580 w 776725"/>
              <a:gd name="connsiteY7" fmla="*/ 186207 h 252253"/>
              <a:gd name="connsiteX8" fmla="*/ 286457 w 776725"/>
              <a:gd name="connsiteY8" fmla="*/ 153289 h 252253"/>
              <a:gd name="connsiteX9" fmla="*/ 126675 w 776725"/>
              <a:gd name="connsiteY9" fmla="*/ 20291 h 252253"/>
              <a:gd name="connsiteX10" fmla="*/ 125759 w 776725"/>
              <a:gd name="connsiteY10" fmla="*/ 10014 h 252253"/>
              <a:gd name="connsiteX11" fmla="*/ 129847 w 776725"/>
              <a:gd name="connsiteY11" fmla="*/ 7556 h 252253"/>
              <a:gd name="connsiteX12" fmla="*/ 162879 w 776725"/>
              <a:gd name="connsiteY12" fmla="*/ 632 h 252253"/>
              <a:gd name="connsiteX13" fmla="*/ 180796 w 776725"/>
              <a:gd name="connsiteY13" fmla="*/ 2537 h 252253"/>
              <a:gd name="connsiteX14" fmla="*/ 443324 w 776725"/>
              <a:gd name="connsiteY14" fmla="*/ 120437 h 252253"/>
              <a:gd name="connsiteX15" fmla="*/ 664380 w 776725"/>
              <a:gd name="connsiteY15" fmla="*/ 74098 h 252253"/>
              <a:gd name="connsiteX16" fmla="*/ 776175 w 776725"/>
              <a:gd name="connsiteY16" fmla="*/ 110188 h 252253"/>
              <a:gd name="connsiteX17" fmla="*/ 712358 w 776725"/>
              <a:gd name="connsiteY17" fmla="*/ 160804 h 252253"/>
              <a:gd name="connsiteX18" fmla="*/ 343169 w 776725"/>
              <a:gd name="connsiteY18" fmla="*/ 238280 h 252253"/>
              <a:gd name="connsiteX19" fmla="*/ 158107 w 776725"/>
              <a:gd name="connsiteY19" fmla="*/ 250310 h 252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76725" h="252253">
                <a:moveTo>
                  <a:pt x="85041" y="244643"/>
                </a:moveTo>
                <a:cubicBezTo>
                  <a:pt x="75546" y="243899"/>
                  <a:pt x="67011" y="238565"/>
                  <a:pt x="62181" y="230356"/>
                </a:cubicBezTo>
                <a:lnTo>
                  <a:pt x="945" y="126190"/>
                </a:lnTo>
                <a:cubicBezTo>
                  <a:pt x="-1036" y="122687"/>
                  <a:pt x="199" y="118242"/>
                  <a:pt x="3702" y="116261"/>
                </a:cubicBezTo>
                <a:cubicBezTo>
                  <a:pt x="4351" y="115894"/>
                  <a:pt x="5053" y="115629"/>
                  <a:pt x="5783" y="115475"/>
                </a:cubicBezTo>
                <a:lnTo>
                  <a:pt x="28282" y="110712"/>
                </a:lnTo>
                <a:cubicBezTo>
                  <a:pt x="34921" y="109316"/>
                  <a:pt x="41834" y="111074"/>
                  <a:pt x="46998" y="115475"/>
                </a:cubicBezTo>
                <a:lnTo>
                  <a:pt x="129580" y="186207"/>
                </a:lnTo>
                <a:lnTo>
                  <a:pt x="286457" y="153289"/>
                </a:lnTo>
                <a:lnTo>
                  <a:pt x="126675" y="20291"/>
                </a:lnTo>
                <a:cubicBezTo>
                  <a:pt x="123584" y="17706"/>
                  <a:pt x="123174" y="13105"/>
                  <a:pt x="125759" y="10014"/>
                </a:cubicBezTo>
                <a:cubicBezTo>
                  <a:pt x="126808" y="8759"/>
                  <a:pt x="128247" y="7894"/>
                  <a:pt x="129847" y="7556"/>
                </a:cubicBezTo>
                <a:lnTo>
                  <a:pt x="162879" y="632"/>
                </a:lnTo>
                <a:cubicBezTo>
                  <a:pt x="168903" y="-644"/>
                  <a:pt x="175175" y="23"/>
                  <a:pt x="180796" y="2537"/>
                </a:cubicBezTo>
                <a:lnTo>
                  <a:pt x="443324" y="120437"/>
                </a:lnTo>
                <a:lnTo>
                  <a:pt x="664380" y="74098"/>
                </a:lnTo>
                <a:cubicBezTo>
                  <a:pt x="692898" y="68107"/>
                  <a:pt x="771689" y="88795"/>
                  <a:pt x="776175" y="110188"/>
                </a:cubicBezTo>
                <a:cubicBezTo>
                  <a:pt x="783662" y="145840"/>
                  <a:pt x="712358" y="160804"/>
                  <a:pt x="712358" y="160804"/>
                </a:cubicBezTo>
                <a:lnTo>
                  <a:pt x="343169" y="238280"/>
                </a:lnTo>
                <a:cubicBezTo>
                  <a:pt x="282364" y="251041"/>
                  <a:pt x="220053" y="255091"/>
                  <a:pt x="158107" y="25031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r-HR"/>
          </a:p>
        </p:txBody>
      </p:sp>
      <p:sp>
        <p:nvSpPr>
          <p:cNvPr id="12" name="Prostoručno: oblik 11">
            <a:extLst>
              <a:ext uri="{FF2B5EF4-FFF2-40B4-BE49-F238E27FC236}">
                <a16:creationId xmlns:a16="http://schemas.microsoft.com/office/drawing/2014/main" id="{CA8F8BEB-6D40-D9E9-29C6-9722C5196924}"/>
              </a:ext>
            </a:extLst>
          </p:cNvPr>
          <p:cNvSpPr/>
          <p:nvPr/>
        </p:nvSpPr>
        <p:spPr>
          <a:xfrm rot="20915899" flipH="1">
            <a:off x="10943779" y="4910889"/>
            <a:ext cx="753820" cy="303605"/>
          </a:xfrm>
          <a:custGeom>
            <a:avLst/>
            <a:gdLst>
              <a:gd name="connsiteX0" fmla="*/ 85041 w 776725"/>
              <a:gd name="connsiteY0" fmla="*/ 244643 h 252253"/>
              <a:gd name="connsiteX1" fmla="*/ 62181 w 776725"/>
              <a:gd name="connsiteY1" fmla="*/ 230356 h 252253"/>
              <a:gd name="connsiteX2" fmla="*/ 945 w 776725"/>
              <a:gd name="connsiteY2" fmla="*/ 126190 h 252253"/>
              <a:gd name="connsiteX3" fmla="*/ 3702 w 776725"/>
              <a:gd name="connsiteY3" fmla="*/ 116261 h 252253"/>
              <a:gd name="connsiteX4" fmla="*/ 5783 w 776725"/>
              <a:gd name="connsiteY4" fmla="*/ 115475 h 252253"/>
              <a:gd name="connsiteX5" fmla="*/ 28282 w 776725"/>
              <a:gd name="connsiteY5" fmla="*/ 110712 h 252253"/>
              <a:gd name="connsiteX6" fmla="*/ 46998 w 776725"/>
              <a:gd name="connsiteY6" fmla="*/ 115475 h 252253"/>
              <a:gd name="connsiteX7" fmla="*/ 129580 w 776725"/>
              <a:gd name="connsiteY7" fmla="*/ 186207 h 252253"/>
              <a:gd name="connsiteX8" fmla="*/ 286457 w 776725"/>
              <a:gd name="connsiteY8" fmla="*/ 153289 h 252253"/>
              <a:gd name="connsiteX9" fmla="*/ 126675 w 776725"/>
              <a:gd name="connsiteY9" fmla="*/ 20291 h 252253"/>
              <a:gd name="connsiteX10" fmla="*/ 125759 w 776725"/>
              <a:gd name="connsiteY10" fmla="*/ 10014 h 252253"/>
              <a:gd name="connsiteX11" fmla="*/ 129847 w 776725"/>
              <a:gd name="connsiteY11" fmla="*/ 7556 h 252253"/>
              <a:gd name="connsiteX12" fmla="*/ 162879 w 776725"/>
              <a:gd name="connsiteY12" fmla="*/ 632 h 252253"/>
              <a:gd name="connsiteX13" fmla="*/ 180796 w 776725"/>
              <a:gd name="connsiteY13" fmla="*/ 2537 h 252253"/>
              <a:gd name="connsiteX14" fmla="*/ 443324 w 776725"/>
              <a:gd name="connsiteY14" fmla="*/ 120437 h 252253"/>
              <a:gd name="connsiteX15" fmla="*/ 664380 w 776725"/>
              <a:gd name="connsiteY15" fmla="*/ 74098 h 252253"/>
              <a:gd name="connsiteX16" fmla="*/ 776175 w 776725"/>
              <a:gd name="connsiteY16" fmla="*/ 110188 h 252253"/>
              <a:gd name="connsiteX17" fmla="*/ 712358 w 776725"/>
              <a:gd name="connsiteY17" fmla="*/ 160804 h 252253"/>
              <a:gd name="connsiteX18" fmla="*/ 343169 w 776725"/>
              <a:gd name="connsiteY18" fmla="*/ 238280 h 252253"/>
              <a:gd name="connsiteX19" fmla="*/ 158107 w 776725"/>
              <a:gd name="connsiteY19" fmla="*/ 250310 h 252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76725" h="252253">
                <a:moveTo>
                  <a:pt x="85041" y="244643"/>
                </a:moveTo>
                <a:cubicBezTo>
                  <a:pt x="75546" y="243899"/>
                  <a:pt x="67011" y="238565"/>
                  <a:pt x="62181" y="230356"/>
                </a:cubicBezTo>
                <a:lnTo>
                  <a:pt x="945" y="126190"/>
                </a:lnTo>
                <a:cubicBezTo>
                  <a:pt x="-1036" y="122687"/>
                  <a:pt x="199" y="118242"/>
                  <a:pt x="3702" y="116261"/>
                </a:cubicBezTo>
                <a:cubicBezTo>
                  <a:pt x="4351" y="115894"/>
                  <a:pt x="5053" y="115629"/>
                  <a:pt x="5783" y="115475"/>
                </a:cubicBezTo>
                <a:lnTo>
                  <a:pt x="28282" y="110712"/>
                </a:lnTo>
                <a:cubicBezTo>
                  <a:pt x="34921" y="109316"/>
                  <a:pt x="41834" y="111074"/>
                  <a:pt x="46998" y="115475"/>
                </a:cubicBezTo>
                <a:lnTo>
                  <a:pt x="129580" y="186207"/>
                </a:lnTo>
                <a:lnTo>
                  <a:pt x="286457" y="153289"/>
                </a:lnTo>
                <a:lnTo>
                  <a:pt x="126675" y="20291"/>
                </a:lnTo>
                <a:cubicBezTo>
                  <a:pt x="123584" y="17706"/>
                  <a:pt x="123174" y="13105"/>
                  <a:pt x="125759" y="10014"/>
                </a:cubicBezTo>
                <a:cubicBezTo>
                  <a:pt x="126808" y="8759"/>
                  <a:pt x="128247" y="7894"/>
                  <a:pt x="129847" y="7556"/>
                </a:cubicBezTo>
                <a:lnTo>
                  <a:pt x="162879" y="632"/>
                </a:lnTo>
                <a:cubicBezTo>
                  <a:pt x="168903" y="-644"/>
                  <a:pt x="175175" y="23"/>
                  <a:pt x="180796" y="2537"/>
                </a:cubicBezTo>
                <a:lnTo>
                  <a:pt x="443324" y="120437"/>
                </a:lnTo>
                <a:lnTo>
                  <a:pt x="664380" y="74098"/>
                </a:lnTo>
                <a:cubicBezTo>
                  <a:pt x="692898" y="68107"/>
                  <a:pt x="771689" y="88795"/>
                  <a:pt x="776175" y="110188"/>
                </a:cubicBezTo>
                <a:cubicBezTo>
                  <a:pt x="783662" y="145840"/>
                  <a:pt x="712358" y="160804"/>
                  <a:pt x="712358" y="160804"/>
                </a:cubicBezTo>
                <a:lnTo>
                  <a:pt x="343169" y="238280"/>
                </a:lnTo>
                <a:cubicBezTo>
                  <a:pt x="282364" y="251041"/>
                  <a:pt x="220053" y="255091"/>
                  <a:pt x="158107" y="25031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4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1 0.0095 L -0.01381 0.0095 C -0.01928 0.01042 -0.025 0.00857 -0.03008 0.01227 C -0.03138 0.0132 -0.03256 0.01436 -0.03399 0.01505 C -0.0362 0.01575 -0.03868 0.01575 -0.04089 0.01644 C -0.04245 0.01667 -0.04401 0.01737 -0.04558 0.01783 C -0.05821 0.01737 -0.07084 0.0176 -0.08347 0.01644 C -0.08464 0.01621 -0.08555 0.01436 -0.08659 0.01366 C -0.08724 0.01297 -0.08816 0.01274 -0.08894 0.01227 C -0.09024 0.01135 -0.09141 0.01042 -0.09271 0.0095 C -0.09428 0.00857 -0.0974 0.00672 -0.0974 0.00672 C -0.10026 0.00301 -0.10196 0.00047 -0.10508 -0.003 C -0.10612 -0.00393 -0.10717 -0.00463 -0.10821 -0.00555 C -0.10977 -0.0074 -0.1112 -0.00949 -0.11289 -0.01111 L -0.11667 -0.01527 C -0.11745 -0.01713 -0.1181 -0.01921 -0.11901 -0.02083 C -0.11967 -0.02199 -0.12058 -0.02245 -0.12136 -0.02361 C -0.12266 -0.02523 -0.12396 -0.02708 -0.12526 -0.02893 C -0.13321 -0.04143 -0.11914 -0.02175 -0.13217 -0.03865 C -0.13347 -0.04027 -0.13477 -0.04213 -0.13607 -0.04421 C -0.13685 -0.04537 -0.13737 -0.04722 -0.13842 -0.04814 C -0.13985 -0.04976 -0.14141 -0.05 -0.14297 -0.05092 C -0.14401 -0.05231 -0.14506 -0.0537 -0.1461 -0.05509 C -0.14688 -0.05601 -0.14766 -0.05694 -0.14844 -0.05787 C -0.15053 -0.06064 -0.15235 -0.06412 -0.15456 -0.0662 C -0.15717 -0.06851 -0.16003 -0.0699 -0.16237 -0.07291 C -0.16368 -0.07476 -0.16485 -0.07685 -0.16615 -0.07847 C -0.1681 -0.08055 -0.17032 -0.08217 -0.1724 -0.08402 C -0.17344 -0.08495 -0.17461 -0.08541 -0.17553 -0.0868 C -0.18086 -0.09398 -0.17618 -0.08819 -0.18164 -0.09351 C -0.18295 -0.0949 -0.18425 -0.09629 -0.18555 -0.09768 C -0.18803 -0.10092 -0.18946 -0.10439 -0.19245 -0.10601 C -0.19506 -0.10717 -0.20026 -0.10879 -0.20026 -0.10879 C -0.20079 -0.11018 -0.20105 -0.1118 -0.20183 -0.11296 C -0.20313 -0.11504 -0.20638 -0.11828 -0.20638 -0.11828 C -0.20743 -0.12106 -0.20808 -0.12453 -0.20951 -0.12662 C -0.21055 -0.128 -0.21159 -0.12916 -0.21263 -0.13078 C -0.21654 -0.13657 -0.21342 -0.13402 -0.21875 -0.14027 C -0.2198 -0.14143 -0.22084 -0.14213 -0.22188 -0.14305 C -0.22266 -0.1449 -0.22331 -0.14699 -0.22422 -0.14861 C -0.22566 -0.15115 -0.22696 -0.15162 -0.22878 -0.15277 C -0.22956 -0.1537 -0.23034 -0.15439 -0.23112 -0.15555 C -0.23217 -0.15671 -0.23321 -0.15833 -0.23425 -0.15949 C -0.23842 -0.16435 -0.23646 -0.16064 -0.24115 -0.16504 C -0.24441 -0.16805 -0.25053 -0.17476 -0.25053 -0.17476 C -0.25105 -0.17615 -0.25131 -0.17777 -0.25209 -0.17893 C -0.25391 -0.18148 -0.25625 -0.18333 -0.25821 -0.18564 C -0.2625 -0.19074 -0.25964 -0.18773 -0.26667 -0.19398 L -0.2698 -0.19675 C -0.27084 -0.19768 -0.27175 -0.19884 -0.27292 -0.19953 C -0.27448 -0.20046 -0.27605 -0.20138 -0.27761 -0.20208 C -0.27878 -0.20277 -0.28164 -0.2037 -0.28295 -0.20486 C -0.28425 -0.20625 -0.28542 -0.20787 -0.28685 -0.20902 C -0.28829 -0.21018 -0.29011 -0.21018 -0.29141 -0.2118 C -0.29219 -0.21273 -0.29284 -0.21412 -0.29375 -0.21458 C -0.29831 -0.21643 -0.30313 -0.21713 -0.30769 -0.21875 C -0.30873 -0.21898 -0.30977 -0.21967 -0.31081 -0.22013 C -0.31316 -0.2206 -0.3155 -0.22106 -0.31771 -0.22152 C -0.32435 -0.22291 -0.32279 -0.22245 -0.32852 -0.22407 L -0.41589 -0.22291 C -0.41706 -0.22268 -0.41797 -0.22175 -0.41901 -0.22152 C -0.42422 -0.21967 -0.42839 -0.21944 -0.43373 -0.21875 C -0.43529 -0.21782 -0.43672 -0.21643 -0.43842 -0.21597 C -0.44688 -0.21296 -0.45287 -0.21203 -0.46081 -0.21041 C -0.46185 -0.20995 -0.46289 -0.20949 -0.46394 -0.20902 C -0.46472 -0.20856 -0.46537 -0.20787 -0.46615 -0.20763 C -0.46797 -0.20717 -0.4698 -0.20694 -0.47162 -0.20625 C -0.47474 -0.20509 -0.47774 -0.20324 -0.48086 -0.20208 C -0.48217 -0.20185 -0.48347 -0.20138 -0.48477 -0.20092 C -0.48581 -0.20046 -0.48685 -0.19976 -0.48789 -0.19953 C -0.48972 -0.19884 -0.49141 -0.19861 -0.49323 -0.19814 C -0.4948 -0.19768 -0.49636 -0.19722 -0.49792 -0.19675 C -0.49922 -0.19583 -0.50039 -0.19444 -0.50183 -0.19398 C -0.50925 -0.19074 -0.5142 -0.19074 -0.52188 -0.18981 C -0.52474 -0.18865 -0.52761 -0.18726 -0.53034 -0.18564 C -0.53164 -0.18495 -0.53308 -0.18402 -0.53425 -0.18287 C -0.53503 -0.18217 -0.53568 -0.18078 -0.53659 -0.18032 C -0.53881 -0.17847 -0.54128 -0.17754 -0.54349 -0.17615 C -0.54532 -0.17476 -0.54714 -0.17314 -0.54896 -0.17199 C -0.55 -0.17129 -0.55105 -0.17083 -0.55209 -0.1706 C -0.55638 -0.16921 -0.55795 -0.16944 -0.56211 -0.16782 C -0.5642 -0.16713 -0.56615 -0.16597 -0.56823 -0.16504 C -0.5711 -0.16412 -0.57396 -0.16342 -0.57683 -0.16226 C -0.58373 -0.15995 -0.57566 -0.16203 -0.58373 -0.15949 C -0.58555 -0.15902 -0.58737 -0.15856 -0.5892 -0.15833 C -0.59076 -0.1574 -0.59245 -0.15717 -0.59375 -0.15555 C -0.59792 -0.15069 -0.59857 -0.1493 -0.60534 -0.14722 C -0.60691 -0.14675 -0.60847 -0.14652 -0.61003 -0.14583 C -0.61706 -0.14305 -0.61342 -0.14328 -0.61928 -0.14166 C -0.62292 -0.14074 -0.62657 -0.1405 -0.63008 -0.13888 C -0.63112 -0.13842 -0.63217 -0.13796 -0.63321 -0.1375 C -0.63451 -0.13703 -0.63581 -0.1368 -0.63711 -0.13634 C -0.63868 -0.13541 -0.64011 -0.13402 -0.6418 -0.13356 C -0.6448 -0.13217 -0.64792 -0.13194 -0.65105 -0.13078 C -0.65547 -0.12916 -0.65964 -0.12638 -0.6642 -0.12523 C -0.6724 -0.12314 -0.66771 -0.12407 -0.67813 -0.12245 C -0.68334 -0.11944 -0.67761 -0.12291 -0.68659 -0.1155 C -0.68789 -0.11458 -0.6892 -0.11388 -0.6905 -0.11296 C -0.69258 -0.11111 -0.69662 -0.1074 -0.69662 -0.1074 C -0.6974 -0.10601 -0.69805 -0.10439 -0.69896 -0.10324 C -0.69961 -0.10254 -0.70053 -0.10254 -0.70131 -0.10185 C -0.70235 -0.10115 -0.70339 -0.10023 -0.70443 -0.09907 C -0.70651 -0.09652 -0.70847 -0.09351 -0.71055 -0.09097 C -0.71133 -0.09004 -0.71211 -0.08912 -0.71289 -0.08819 C -0.71823 -0.07986 -0.71407 -0.08588 -0.71745 -0.07847 C -0.71823 -0.07708 -0.71914 -0.07592 -0.7198 -0.0743 C -0.72045 -0.07314 -0.72071 -0.07152 -0.72136 -0.07013 C -0.72305 -0.06689 -0.72448 -0.06226 -0.72683 -0.06064 C -0.72813 -0.05972 -0.72943 -0.05902 -0.7306 -0.05787 C -0.7336 -0.05486 -0.73594 -0.05023 -0.7392 -0.04814 C -0.73998 -0.04791 -0.74076 -0.04745 -0.74154 -0.04699 C -0.74258 -0.04606 -0.74349 -0.0449 -0.74454 -0.04421 C -0.74558 -0.04351 -0.74662 -0.04328 -0.74766 -0.04282 C -0.74896 -0.04143 -0.75105 -0.0412 -0.75157 -0.03865 C -0.75157 -0.03842 -0.75066 -0.02037 -0.75391 -0.01666 C -0.75469 -0.0155 -0.75586 -0.01574 -0.75691 -0.01527 C -0.76342 -0.00763 -0.75339 -0.01921 -0.76849 -0.00555 C -0.77149 -0.003 -0.77383 -0.00092 -0.77709 0.00116 C -0.77878 0.00232 -0.7806 0.00301 -0.78243 0.00394 C -0.78803 0.00695 -0.78112 0.00371 -0.78789 0.00672 C -0.79219 0.01181 -0.78972 0.00973 -0.79792 0.01227 C -0.79974 0.01274 -0.80157 0.0132 -0.80339 0.01366 C -0.80495 0.01412 -0.80638 0.01482 -0.80795 0.01505 C -0.81954 0.01528 -0.83112 0.01505 -0.84271 0.01505 " pathEditMode="relative" ptsTypes="AAAAAAAAAAAAAAAAAAAAAAAAAAAAAAAAAAAA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48 0.00185 L 0.02448 0.00185 C 0.03659 0.00138 0.0487 0.00185 0.06081 0.00046 C 0.06172 0.00046 0.06224 -0.00162 0.06302 -0.00232 C 0.06484 -0.00348 0.06667 -0.00417 0.06849 -0.0051 C 0.07201 -0.00672 0.075 -0.00811 0.07852 -0.00926 C 0.08164 -0.01019 0.08477 -0.01065 0.08776 -0.01181 C 0.09271 -0.01412 0.08984 -0.01297 0.09635 -0.01459 C 0.0974 -0.01551 0.09831 -0.0169 0.09935 -0.01737 C 0.10977 -0.02176 0.10638 -0.01783 0.11172 -0.02153 C 0.11302 -0.02246 0.11432 -0.02338 0.11563 -0.02431 C 0.11719 -0.02524 0.12031 -0.02709 0.12031 -0.02709 C 0.12383 -0.03125 0.12396 -0.03195 0.12956 -0.0338 C 0.13099 -0.0345 0.13411 -0.03519 0.13581 -0.03658 C 0.13659 -0.0375 0.13724 -0.03866 0.13802 -0.03936 C 0.1401 -0.04144 0.14258 -0.0419 0.14427 -0.04491 C 0.14648 -0.04885 0.14779 -0.05162 0.15039 -0.05463 C 0.15195 -0.05602 0.15365 -0.05695 0.15508 -0.05857 C 0.1569 -0.06112 0.15924 -0.06575 0.16055 -0.06968 C 0.16185 -0.07408 0.16237 -0.07987 0.16432 -0.08334 C 0.16667 -0.0875 0.16953 -0.09098 0.17135 -0.09584 C 0.17435 -0.10394 0.17266 -0.09954 0.17826 -0.11227 C 0.18164 -0.12014 0.18177 -0.12061 0.18672 -0.12732 C 0.18802 -0.12894 0.18932 -0.1301 0.19063 -0.13149 C 0.1918 -0.1345 0.19271 -0.13774 0.19453 -0.13982 C 0.19518 -0.14051 0.19609 -0.14075 0.19688 -0.14121 C 0.19792 -0.14306 0.1987 -0.14514 0.19987 -0.14676 C 0.20586 -0.15417 0.20547 -0.15371 0.21003 -0.15625 C 0.21068 -0.15764 0.21146 -0.15926 0.21224 -0.16042 C 0.21393 -0.16274 0.21576 -0.16412 0.21771 -0.16598 C 0.21823 -0.16737 0.21849 -0.16899 0.21927 -0.16991 C 0.22018 -0.1713 0.22135 -0.17153 0.2224 -0.17269 C 0.22448 -0.17524 0.22643 -0.17825 0.22852 -0.18102 L 0.22852 -0.18102 C 0.22982 -0.18334 0.23125 -0.18542 0.23242 -0.18797 C 0.23294 -0.18912 0.2332 -0.19098 0.23398 -0.19213 C 0.23503 -0.19375 0.23659 -0.19468 0.23776 -0.19607 C 0.24466 -0.20417 0.23763 -0.19676 0.24323 -0.20301 C 0.24453 -0.2044 0.2457 -0.20579 0.24714 -0.20718 C 0.24961 -0.2095 0.2526 -0.21088 0.25482 -0.21412 C 0.25612 -0.21575 0.25729 -0.21783 0.25872 -0.21945 C 0.25964 -0.22061 0.26068 -0.22153 0.26172 -0.22223 C 0.26432 -0.22431 0.26693 -0.22616 0.26953 -0.22778 C 0.27109 -0.22871 0.27266 -0.2294 0.27409 -0.23056 C 0.27526 -0.23125 0.27617 -0.23287 0.27721 -0.23334 C 0.28021 -0.23473 0.28359 -0.23426 0.28646 -0.23612 L 0.2888 -0.23727 L 0.33906 -0.23473 C 0.34115 -0.2345 0.34323 -0.23357 0.34531 -0.23334 C 0.34831 -0.23264 0.35143 -0.23241 0.35456 -0.23195 C 0.35768 -0.23056 0.36068 -0.22894 0.3638 -0.22778 C 0.37188 -0.225 0.37656 -0.22477 0.38464 -0.22362 C 0.39375 -0.22084 0.38555 -0.22362 0.39245 -0.22084 C 0.39375 -0.22037 0.39505 -0.22014 0.39635 -0.21945 C 0.39792 -0.21875 0.39935 -0.21737 0.40091 -0.21667 C 0.40221 -0.21621 0.40352 -0.21598 0.40482 -0.21528 C 0.40794 -0.21366 0.41094 -0.21181 0.41406 -0.20996 C 0.41484 -0.2095 0.41563 -0.2088 0.41641 -0.20857 C 0.41901 -0.20764 0.42148 -0.20625 0.42409 -0.20579 L 0.44427 -0.20162 C 0.4513 -0.19399 0.44466 -0.2 0.45273 -0.19607 C 0.45404 -0.19561 0.45534 -0.19422 0.45664 -0.19329 C 0.45755 -0.19283 0.45859 -0.19237 0.45964 -0.19213 C 0.46042 -0.19121 0.4612 -0.19005 0.46198 -0.18936 C 0.46276 -0.18866 0.46367 -0.18866 0.46432 -0.18797 C 0.46523 -0.18681 0.46576 -0.18496 0.46667 -0.1838 C 0.46758 -0.18264 0.46875 -0.18218 0.46979 -0.18102 C 0.47083 -0.17987 0.47174 -0.17801 0.47279 -0.17686 C 0.47604 -0.17338 0.47969 -0.17223 0.48294 -0.16875 C 0.48398 -0.16737 0.48503 -0.16621 0.48594 -0.16459 C 0.48659 -0.16343 0.48659 -0.16088 0.4875 -0.16042 C 0.49023 -0.1588 0.49323 -0.15926 0.49596 -0.15903 L 0.52227 -0.15625 C 0.52435 -0.1544 0.52773 -0.15463 0.52852 -0.1507 C 0.52956 -0.14537 0.52852 -0.147 0.53164 -0.14537 C 0.53307 -0.13473 0.5319 -0.14144 0.5362 -0.12593 C 0.53672 -0.12431 0.5375 -0.12246 0.53776 -0.12061 C 0.53932 -0.10903 0.53737 -0.12037 0.5401 -0.11088 C 0.54049 -0.1095 0.54049 -0.10811 0.54089 -0.10672 C 0.54128 -0.10533 0.54193 -0.10417 0.54245 -0.10255 C 0.54323 -0.10047 0.54375 -0.09792 0.54479 -0.09584 C 0.54531 -0.09445 0.54635 -0.09399 0.54701 -0.09306 C 0.54792 -0.0919 0.54857 -0.09028 0.54935 -0.08889 C 0.5513 -0.07848 0.5487 -0.09121 0.55169 -0.08056 C 0.55404 -0.07246 0.54974 -0.07871 0.55638 -0.0669 C 0.55742 -0.06505 0.55898 -0.06436 0.56016 -0.06274 C 0.56341 -0.05834 0.56302 -0.05695 0.56563 -0.05186 C 0.56758 -0.04769 0.56784 -0.04769 0.57018 -0.04491 C 0.57161 -0.03774 0.57057 -0.0419 0.57409 -0.03264 C 0.57461 -0.03125 0.57487 -0.02917 0.57565 -0.02848 C 0.57852 -0.02524 0.58008 -0.02408 0.58255 -0.02014 C 0.58346 -0.01899 0.58411 -0.01713 0.5849 -0.01598 C 0.58646 -0.01412 0.58828 -0.01297 0.58958 -0.01065 C 0.59036 -0.00926 0.59089 -0.00741 0.59193 -0.00649 C 0.59284 -0.00556 0.59401 -0.00556 0.59492 -0.0051 C 0.60039 0.00138 0.59349 -0.00602 0.60117 -0.00093 C 0.60208 -0.00024 0.6026 0.00138 0.60352 0.00185 C 0.60573 0.00277 0.60807 0.00277 0.61042 0.00324 C 0.6112 0.0037 0.61198 0.00439 0.61276 0.00463 C 0.61745 0.00625 0.62383 0.00671 0.62826 0.0074 C 0.63333 0.01041 0.63164 0.00972 0.64063 0.01018 L 0.69401 0.01157 " pathEditMode="relative" ptsTypes="AAAAAAAAAAAAAAAAAAAAAAAAAAAAAAAAAAAAAAAAAAAAAAAAAAAAAAAAAAAAAAAAAAAAAAAAAAAAAAAAAAAAAAAAAAAAAAAAAAAAAA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2C7A7F43-A4D8-03DE-7A79-71187F5B0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4589"/>
            <a:ext cx="4717774" cy="3695176"/>
          </a:xfrm>
        </p:spPr>
        <p:txBody>
          <a:bodyPr>
            <a:normAutofit lnSpcReduction="10000"/>
          </a:bodyPr>
          <a:lstStyle/>
          <a:p>
            <a:r>
              <a:rPr lang="hr-HR" dirty="0"/>
              <a:t>Prisjetite se onoga što ste ranije učili i odgovorite na pitanja:</a:t>
            </a:r>
          </a:p>
          <a:p>
            <a:r>
              <a:rPr lang="hr-HR" i="1" dirty="0"/>
              <a:t>Koja su dva glavna gibanja zemlje i koliko traju?</a:t>
            </a:r>
          </a:p>
          <a:p>
            <a:r>
              <a:rPr lang="hr-HR" i="1" dirty="0"/>
              <a:t>Koje su glavne posljedice tih gibanja?</a:t>
            </a:r>
          </a:p>
          <a:p>
            <a:r>
              <a:rPr lang="hr-HR" i="1" dirty="0"/>
              <a:t>Koliko je Zemlja nagnuta u odnosu na ravninu ophodnje?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705917D-3608-9E9C-217E-BB1F265C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0224"/>
            <a:ext cx="4717774" cy="770868"/>
          </a:xfrm>
        </p:spPr>
        <p:txBody>
          <a:bodyPr>
            <a:normAutofit fontScale="90000"/>
          </a:bodyPr>
          <a:lstStyle/>
          <a:p>
            <a:r>
              <a:rPr lang="hr-HR" dirty="0"/>
              <a:t>Zemlja i njezina gibanja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2FC3EEF-7CE1-6032-AB05-5DF84A679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516" y="2065265"/>
            <a:ext cx="4522358" cy="433974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CDBBCF8-917F-B185-4C94-AA1E70F6D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475" y="1841898"/>
            <a:ext cx="4953691" cy="4563112"/>
          </a:xfrm>
          <a:prstGeom prst="rect">
            <a:avLst/>
          </a:prstGeom>
        </p:spPr>
      </p:pic>
      <p:sp>
        <p:nvSpPr>
          <p:cNvPr id="10" name="Elipsa 9">
            <a:extLst>
              <a:ext uri="{FF2B5EF4-FFF2-40B4-BE49-F238E27FC236}">
                <a16:creationId xmlns:a16="http://schemas.microsoft.com/office/drawing/2014/main" id="{A1E521C8-2DF7-3AEF-766E-39D66EB960E2}"/>
              </a:ext>
            </a:extLst>
          </p:cNvPr>
          <p:cNvSpPr/>
          <p:nvPr/>
        </p:nvSpPr>
        <p:spPr>
          <a:xfrm>
            <a:off x="10501460" y="5693790"/>
            <a:ext cx="641022" cy="58446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0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8707CF30-CC69-66C7-084B-60258950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4719"/>
            <a:ext cx="10515600" cy="770868"/>
          </a:xfrm>
        </p:spPr>
        <p:txBody>
          <a:bodyPr/>
          <a:lstStyle/>
          <a:p>
            <a:r>
              <a:rPr lang="hr-HR" dirty="0" err="1"/>
              <a:t>Coriolisov</a:t>
            </a:r>
            <a:r>
              <a:rPr lang="hr-HR" dirty="0"/>
              <a:t> učinak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14F4D0E-1DFC-FC1F-CE95-57744601E3AF}"/>
              </a:ext>
            </a:extLst>
          </p:cNvPr>
          <p:cNvSpPr txBox="1"/>
          <p:nvPr/>
        </p:nvSpPr>
        <p:spPr>
          <a:xfrm>
            <a:off x="9696634" y="6385425"/>
            <a:ext cx="2598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 err="1">
                <a:hlinkClick r:id="rId3"/>
              </a:rPr>
              <a:t>Coriolisov</a:t>
            </a:r>
            <a:r>
              <a:rPr lang="hr-HR" dirty="0">
                <a:hlinkClick r:id="rId3"/>
              </a:rPr>
              <a:t> učinak</a:t>
            </a:r>
            <a:endParaRPr lang="hr-HR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A993DD53-7FBA-1175-D0C2-66F50A64AE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90852096"/>
                  </p:ext>
                </p:extLst>
              </p:nvPr>
            </p:nvGraphicFramePr>
            <p:xfrm rot="522575">
              <a:off x="4925729" y="2059293"/>
              <a:ext cx="4243008" cy="4300088"/>
            </p:xfrm>
            <a:graphic>
              <a:graphicData uri="http://schemas.microsoft.com/office/drawing/2017/model3d">
                <am3d:model3d r:embed="rId4">
                  <am3d:spPr>
                    <a:xfrm rot="522575">
                      <a:off x="0" y="0"/>
                      <a:ext cx="4243008" cy="4300088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3121000" ay="3054854" az="268980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5917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A993DD53-7FBA-1175-D0C2-66F50A64AE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22575">
                <a:off x="4925729" y="2059293"/>
                <a:ext cx="4243008" cy="4300088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rafika 7" descr="Airplane with solid fill">
            <a:extLst>
              <a:ext uri="{FF2B5EF4-FFF2-40B4-BE49-F238E27FC236}">
                <a16:creationId xmlns:a16="http://schemas.microsoft.com/office/drawing/2014/main" id="{1D31843F-D2EA-4CEF-0143-B0144DE34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509360">
            <a:off x="6887134" y="3268901"/>
            <a:ext cx="320197" cy="32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decel="24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-0.03111 0.28935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1159F1D-0402-DE5D-7DB7-65C21D6E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Coriolisov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učinak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planetarni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vjetrovi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1D7C81E-EE8F-F8BE-6551-B467B4FBE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448" y="1397492"/>
            <a:ext cx="5632840" cy="51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25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98E8DC7C-884E-5703-C325-375C2B1C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2299175"/>
            <a:ext cx="4017935" cy="770868"/>
          </a:xfrm>
        </p:spPr>
        <p:txBody>
          <a:bodyPr>
            <a:normAutofit fontScale="90000"/>
          </a:bodyPr>
          <a:lstStyle/>
          <a:p>
            <a:r>
              <a:rPr lang="hr-HR" dirty="0"/>
              <a:t>Posljedice zemljine ophodnje i nagnutosti Zemlje u odnosnu na ravninu ophodnje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7831944-2BA0-E23F-7FA9-011B6887E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007" y="1504044"/>
            <a:ext cx="7277437" cy="507728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3053441D-060E-8C88-679B-AEE6A7F1CAFE}"/>
              </a:ext>
            </a:extLst>
          </p:cNvPr>
          <p:cNvSpPr txBox="1"/>
          <p:nvPr/>
        </p:nvSpPr>
        <p:spPr>
          <a:xfrm>
            <a:off x="196307" y="6211993"/>
            <a:ext cx="4149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4"/>
              </a:rPr>
              <a:t>Godišnja doba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073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4736A2F5-453B-68B2-124C-5396BA5EC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Nastao otprilike kada i Zemlja (</a:t>
            </a:r>
            <a:r>
              <a:rPr lang="hr-HR" i="1" dirty="0"/>
              <a:t>teorija o malom planetu </a:t>
            </a:r>
            <a:r>
              <a:rPr lang="hr-HR" i="1" dirty="0" err="1"/>
              <a:t>Theia</a:t>
            </a:r>
            <a:r>
              <a:rPr lang="hr-HR" dirty="0"/>
              <a:t>)</a:t>
            </a:r>
          </a:p>
          <a:p>
            <a:r>
              <a:rPr lang="hr-HR" dirty="0"/>
              <a:t>vrti se u istom smjeru kao i Zemlja</a:t>
            </a:r>
          </a:p>
          <a:p>
            <a:r>
              <a:rPr lang="hr-HR" dirty="0"/>
              <a:t>utjecaj na morske mijene</a:t>
            </a:r>
          </a:p>
          <a:p>
            <a:r>
              <a:rPr lang="hr-HR" dirty="0"/>
              <a:t>27,3 dana za obilazak oko Zemlje </a:t>
            </a:r>
          </a:p>
          <a:p>
            <a:r>
              <a:rPr lang="hr-HR" dirty="0"/>
              <a:t>nema vode, nema zraka, temperature se kreću od 120°C danju do -160°C noću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EF34890-4200-0489-59DE-5B41039D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Mjesec – osnovne karakteristike</a:t>
            </a:r>
          </a:p>
        </p:txBody>
      </p:sp>
    </p:spTree>
    <p:extLst>
      <p:ext uri="{BB962C8B-B14F-4D97-AF65-F5344CB8AC3E}">
        <p14:creationId xmlns:p14="http://schemas.microsoft.com/office/powerpoint/2010/main" val="3594067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2C1EEB2D-6B8D-27BF-F630-9036BA1E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3509934"/>
            <a:ext cx="2670313" cy="770868"/>
          </a:xfrm>
        </p:spPr>
        <p:txBody>
          <a:bodyPr>
            <a:normAutofit fontScale="90000"/>
          </a:bodyPr>
          <a:lstStyle/>
          <a:p>
            <a:r>
              <a:rPr lang="hr-HR" dirty="0"/>
              <a:t>Tjedan i mjesec dana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0C2AE2F-D201-5EB7-1DB2-93FC5113A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361" y="0"/>
            <a:ext cx="7823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90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208</Words>
  <Application>Microsoft Office PowerPoint</Application>
  <PresentationFormat>Široki zaslon</PresentationFormat>
  <Paragraphs>32</Paragraphs>
  <Slides>10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Sunce, Zemlja i Mjesec</vt:lpstr>
      <vt:lpstr>Sunce</vt:lpstr>
      <vt:lpstr>PowerPoint prezentacija</vt:lpstr>
      <vt:lpstr>Zemlja i njezina gibanja</vt:lpstr>
      <vt:lpstr>Coriolisov učinak </vt:lpstr>
      <vt:lpstr>Coriolisov učinak i planetarni vjetrovi</vt:lpstr>
      <vt:lpstr>Posljedice zemljine ophodnje i nagnutosti Zemlje u odnosnu na ravninu ophodnje</vt:lpstr>
      <vt:lpstr>Mjesec – osnovne karakteristike</vt:lpstr>
      <vt:lpstr>Tjedan i mjesec dana</vt:lpstr>
      <vt:lpstr>Pomrčina Sunca i Mjeseca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MARKO VLADIĆ</dc:creator>
  <cp:lastModifiedBy>MARKO VLADIĆ</cp:lastModifiedBy>
  <cp:revision>1</cp:revision>
  <dcterms:created xsi:type="dcterms:W3CDTF">2022-09-01T14:43:43Z</dcterms:created>
  <dcterms:modified xsi:type="dcterms:W3CDTF">2022-09-05T10:14:03Z</dcterms:modified>
</cp:coreProperties>
</file>